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901C"/>
    <a:srgbClr val="A2B022"/>
    <a:srgbClr val="7EA1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28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roeder, Leanne" userId="02bb8c29-ae9d-42bc-86f1-6b73dde317a1" providerId="ADAL" clId="{2FA79C02-8030-4807-994A-C7D543890538}"/>
    <pc:docChg chg="modSld">
      <pc:chgData name="Shroeder, Leanne" userId="02bb8c29-ae9d-42bc-86f1-6b73dde317a1" providerId="ADAL" clId="{2FA79C02-8030-4807-994A-C7D543890538}" dt="2023-02-15T17:43:22.763" v="2" actId="2085"/>
      <pc:docMkLst>
        <pc:docMk/>
      </pc:docMkLst>
      <pc:sldChg chg="modSp mod">
        <pc:chgData name="Shroeder, Leanne" userId="02bb8c29-ae9d-42bc-86f1-6b73dde317a1" providerId="ADAL" clId="{2FA79C02-8030-4807-994A-C7D543890538}" dt="2023-02-15T17:43:22.763" v="2" actId="2085"/>
        <pc:sldMkLst>
          <pc:docMk/>
          <pc:sldMk cId="1356456739" sldId="258"/>
        </pc:sldMkLst>
        <pc:spChg chg="mod">
          <ac:chgData name="Shroeder, Leanne" userId="02bb8c29-ae9d-42bc-86f1-6b73dde317a1" providerId="ADAL" clId="{2FA79C02-8030-4807-994A-C7D543890538}" dt="2023-02-15T17:43:22.763" v="2" actId="2085"/>
          <ac:spMkLst>
            <pc:docMk/>
            <pc:sldMk cId="1356456739" sldId="258"/>
            <ac:spMk id="4" creationId="{E53886F1-E983-FADE-B658-06B7D57DB5F1}"/>
          </ac:spMkLst>
        </pc:spChg>
      </pc:sldChg>
      <pc:sldChg chg="modSp mod">
        <pc:chgData name="Shroeder, Leanne" userId="02bb8c29-ae9d-42bc-86f1-6b73dde317a1" providerId="ADAL" clId="{2FA79C02-8030-4807-994A-C7D543890538}" dt="2023-02-15T17:43:08.868" v="0" actId="2085"/>
        <pc:sldMkLst>
          <pc:docMk/>
          <pc:sldMk cId="356610890" sldId="259"/>
        </pc:sldMkLst>
        <pc:spChg chg="mod">
          <ac:chgData name="Shroeder, Leanne" userId="02bb8c29-ae9d-42bc-86f1-6b73dde317a1" providerId="ADAL" clId="{2FA79C02-8030-4807-994A-C7D543890538}" dt="2023-02-15T17:43:08.868" v="0" actId="2085"/>
          <ac:spMkLst>
            <pc:docMk/>
            <pc:sldMk cId="356610890" sldId="259"/>
            <ac:spMk id="4" creationId="{E53886F1-E983-FADE-B658-06B7D57DB5F1}"/>
          </ac:spMkLst>
        </pc:spChg>
      </pc:sldChg>
      <pc:sldChg chg="modSp mod">
        <pc:chgData name="Shroeder, Leanne" userId="02bb8c29-ae9d-42bc-86f1-6b73dde317a1" providerId="ADAL" clId="{2FA79C02-8030-4807-994A-C7D543890538}" dt="2023-02-15T17:43:15.955" v="1" actId="2085"/>
        <pc:sldMkLst>
          <pc:docMk/>
          <pc:sldMk cId="1382442628" sldId="260"/>
        </pc:sldMkLst>
        <pc:spChg chg="mod">
          <ac:chgData name="Shroeder, Leanne" userId="02bb8c29-ae9d-42bc-86f1-6b73dde317a1" providerId="ADAL" clId="{2FA79C02-8030-4807-994A-C7D543890538}" dt="2023-02-15T17:43:15.955" v="1" actId="2085"/>
          <ac:spMkLst>
            <pc:docMk/>
            <pc:sldMk cId="1382442628" sldId="260"/>
            <ac:spMk id="4" creationId="{E53886F1-E983-FADE-B658-06B7D57DB5F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83DA0-68B8-01D4-53E2-798438EA24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C95052-1865-58D0-B411-E1B4787616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D16F0F-C1BE-88B5-6D61-8983E61E2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1C1F3-7D67-4065-A2B0-EBF68103C3EC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6026EE-56F5-3DEA-44D8-F7624047F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EDC10A-F8EB-6BEE-99DD-3965F4D4E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26458-79BC-403B-B882-C7CF27864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212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8E981-A15A-C34E-4D2D-9A0A42D8F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97A6B1-6CBA-7697-C377-F1B43F2EF8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5C58C9-BB02-7BC2-FB18-3164A446F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1C1F3-7D67-4065-A2B0-EBF68103C3EC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337D12-1C56-0575-93E6-DE4C80E9B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5A1C90-E847-3A37-9D19-2102071D4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26458-79BC-403B-B882-C7CF27864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755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2266C7-22FB-C428-20B3-831B7F91C2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07EEF4-264A-73EF-FFF7-DAE60F8400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881AE3-D4D9-471B-33BC-D84E01239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1C1F3-7D67-4065-A2B0-EBF68103C3EC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0D9B7-9EC0-2792-E18E-BA3598EA1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3B2E0E-388C-7523-F792-8A42980D6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26458-79BC-403B-B882-C7CF27864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598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F4808-D105-022F-3231-BA00D9DC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0B743E-177E-80FF-3B1E-126E8839D7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D4D87F-5216-2DD8-038B-99A7B8C6B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1C1F3-7D67-4065-A2B0-EBF68103C3EC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583FF7-360F-BBAE-5556-AA6A507A7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452AA8-21D6-C6F8-FFBD-F17B7F0EB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26458-79BC-403B-B882-C7CF27864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99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5610A-7C49-AEFD-C2E4-6CC7C6AFC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A60A1A-3616-D687-9291-E3E61AE180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9A7288-ED18-DC1B-5D28-0C9BC76BB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1C1F3-7D67-4065-A2B0-EBF68103C3EC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6F4DE9-7CD1-2FAE-A390-830257369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8702AE-09AE-EBAC-9B93-2E545975C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26458-79BC-403B-B882-C7CF27864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424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A501C-99D9-7FAA-8DE9-E19F96AB8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87DEC-5540-84C7-6BD5-734FA52E9D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2D0416-68CE-4F7C-0605-C3A657FB54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E504B6-E85A-827D-C3CA-8232A787C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1C1F3-7D67-4065-A2B0-EBF68103C3EC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9FB198-EA3A-3D33-6E12-8317CE7DC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60C74A-BEF6-6336-EA73-CD57EB871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26458-79BC-403B-B882-C7CF27864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133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76CEA-2658-81FE-EDB5-6D8CE9019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CE153C-4D9C-F1AE-F1FC-C7DCCD458F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274A8F-C1AF-7DF4-C58A-60F94BD027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0E1284-A2C1-3F6F-793D-10C6C2FB0E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33108E-C093-C12C-64FA-E2A4B374F3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BE970E-ED60-1450-92BF-163BF472E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1C1F3-7D67-4065-A2B0-EBF68103C3EC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C9D2C6-68B4-C1DA-7A87-D9C4C4A98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F0417E-8A61-37B6-1233-C81CD688C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26458-79BC-403B-B882-C7CF27864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90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AAA01-F16B-A03B-BA6E-4BCFFFB3C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281BC3-8595-52ED-3CD9-9BCE91F73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1C1F3-7D67-4065-A2B0-EBF68103C3EC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B10C77-69CA-A342-F4C9-B07B6055E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5F07A3-D931-9D64-FC0E-35C61874D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26458-79BC-403B-B882-C7CF27864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9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0D568B-1816-2961-8FC9-AC8D61089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1C1F3-7D67-4065-A2B0-EBF68103C3EC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32FB2D-B0B5-0A7F-CDA4-E9A2398C5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18D8E7-F27B-CAED-2F4D-28C2E38C4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26458-79BC-403B-B882-C7CF27864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269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E59E7-A20A-78B5-953E-1BC07E55A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A85028-DB79-7712-E120-D1A36B314C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3ACD19-14BB-84BD-C4DD-068B211970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C428A0-FAD3-3710-84BF-7A3810ABA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1C1F3-7D67-4065-A2B0-EBF68103C3EC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279AFD-4C50-F21D-F41B-48AB92048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4F96D0-1192-0C4F-D187-FE61592C2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26458-79BC-403B-B882-C7CF27864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150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D2983-15AF-928D-1638-6C2B5E515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9852AD-3A3E-887D-5851-1DAABDBD47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BDBE68-EE76-6949-C521-CC91479D7D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7D1BA2-844D-55CE-FBD5-A10568684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1C1F3-7D67-4065-A2B0-EBF68103C3EC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5B4AE7-6078-1331-B0DA-636630A6F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B6CF75-CF3B-813C-A3D1-6CFF0F29E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26458-79BC-403B-B882-C7CF27864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59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DE117C-58FF-8D90-E2CF-4B1FC7353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5ACB47-9A22-1895-372A-45820D70FB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2E52EA-222E-58EF-6B92-3B5C4BD759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1C1F3-7D67-4065-A2B0-EBF68103C3EC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FCAA20-8582-8C6D-B839-F7F6EE0405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E0E9DF-7D4A-68A5-E872-80BE85380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26458-79BC-403B-B882-C7CF27864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944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CC32D-5B69-388C-9404-F3AD322667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834436-0573-B74A-C3E0-054EA15898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53886F1-E983-FADE-B658-06B7D57DB5F1}"/>
              </a:ext>
            </a:extLst>
          </p:cNvPr>
          <p:cNvSpPr/>
          <p:nvPr/>
        </p:nvSpPr>
        <p:spPr>
          <a:xfrm>
            <a:off x="0" y="5827712"/>
            <a:ext cx="12217705" cy="1057433"/>
          </a:xfrm>
          <a:prstGeom prst="rect">
            <a:avLst/>
          </a:prstGeom>
          <a:solidFill>
            <a:srgbClr val="85901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3D84E1A-7133-EE2E-81D5-E57DF2FF2573}"/>
              </a:ext>
            </a:extLst>
          </p:cNvPr>
          <p:cNvSpPr/>
          <p:nvPr/>
        </p:nvSpPr>
        <p:spPr>
          <a:xfrm>
            <a:off x="0" y="-92075"/>
            <a:ext cx="12192000" cy="591978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A7C201-A2BB-330D-9DA7-5E11ACB8BB43}"/>
              </a:ext>
            </a:extLst>
          </p:cNvPr>
          <p:cNvSpPr txBox="1"/>
          <p:nvPr/>
        </p:nvSpPr>
        <p:spPr>
          <a:xfrm>
            <a:off x="4261927" y="1600200"/>
            <a:ext cx="66101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International Conference on Transportation and Development</a:t>
            </a: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ECEDA789-EA51-F8F1-88F3-EF0C1C8623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106" y="552452"/>
            <a:ext cx="3683774" cy="1473510"/>
          </a:xfrm>
          <a:prstGeom prst="rect">
            <a:avLst/>
          </a:prstGeom>
        </p:spPr>
      </p:pic>
      <p:pic>
        <p:nvPicPr>
          <p:cNvPr id="10" name="Picture 9" descr="Logo, company name&#10;&#10;Description automatically generated">
            <a:extLst>
              <a:ext uri="{FF2B5EF4-FFF2-40B4-BE49-F238E27FC236}">
                <a16:creationId xmlns:a16="http://schemas.microsoft.com/office/drawing/2014/main" id="{9CA265F8-ECC5-7039-7690-BC915F9988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1593" y="2227262"/>
            <a:ext cx="1828800" cy="2057400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4C8EC03-AA16-A582-9941-7F0E47EF39FC}"/>
              </a:ext>
            </a:extLst>
          </p:cNvPr>
          <p:cNvCxnSpPr/>
          <p:nvPr/>
        </p:nvCxnSpPr>
        <p:spPr>
          <a:xfrm>
            <a:off x="3833870" y="463621"/>
            <a:ext cx="0" cy="3966298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295EC94-6E77-A93A-8052-29BBC0637D83}"/>
              </a:ext>
            </a:extLst>
          </p:cNvPr>
          <p:cNvSpPr txBox="1"/>
          <p:nvPr/>
        </p:nvSpPr>
        <p:spPr>
          <a:xfrm>
            <a:off x="4336977" y="3429503"/>
            <a:ext cx="6610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In partnership with the Texas Department of Transportation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F0EA610-C11B-8636-93F5-09BFEE5A7791}"/>
              </a:ext>
            </a:extLst>
          </p:cNvPr>
          <p:cNvSpPr txBox="1"/>
          <p:nvPr/>
        </p:nvSpPr>
        <p:spPr>
          <a:xfrm>
            <a:off x="2929913" y="6163546"/>
            <a:ext cx="6597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June 14 – 17, 2023 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ǀ Austin Hilton ǀ Austin Texas 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51D7E1C-5F6B-0383-4043-F6BBD2D62EC1}"/>
              </a:ext>
            </a:extLst>
          </p:cNvPr>
          <p:cNvSpPr txBox="1"/>
          <p:nvPr/>
        </p:nvSpPr>
        <p:spPr>
          <a:xfrm>
            <a:off x="9990667" y="5087200"/>
            <a:ext cx="3104143" cy="5253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#ICTD23</a:t>
            </a:r>
          </a:p>
        </p:txBody>
      </p:sp>
    </p:spTree>
    <p:extLst>
      <p:ext uri="{BB962C8B-B14F-4D97-AF65-F5344CB8AC3E}">
        <p14:creationId xmlns:p14="http://schemas.microsoft.com/office/powerpoint/2010/main" val="1530115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3886F1-E983-FADE-B658-06B7D57DB5F1}"/>
              </a:ext>
            </a:extLst>
          </p:cNvPr>
          <p:cNvSpPr/>
          <p:nvPr/>
        </p:nvSpPr>
        <p:spPr>
          <a:xfrm>
            <a:off x="0" y="5865662"/>
            <a:ext cx="12217705" cy="1057433"/>
          </a:xfrm>
          <a:prstGeom prst="rect">
            <a:avLst/>
          </a:prstGeom>
          <a:solidFill>
            <a:srgbClr val="85901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ECEDA789-EA51-F8F1-88F3-EF0C1C8623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106" y="552452"/>
            <a:ext cx="3683774" cy="1473510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4C8EC03-AA16-A582-9941-7F0E47EF39FC}"/>
              </a:ext>
            </a:extLst>
          </p:cNvPr>
          <p:cNvCxnSpPr/>
          <p:nvPr/>
        </p:nvCxnSpPr>
        <p:spPr>
          <a:xfrm>
            <a:off x="3833870" y="463621"/>
            <a:ext cx="0" cy="3966298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0C2D3E73-AA49-E3C1-7EB3-45B20F0A05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7896" y="5925974"/>
            <a:ext cx="765251" cy="860907"/>
          </a:xfrm>
          <a:prstGeom prst="rect">
            <a:avLst/>
          </a:prstGeom>
        </p:spPr>
      </p:pic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0F9A1001-D595-62CF-7A18-A076E78526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60" y="5925974"/>
            <a:ext cx="2277962" cy="91118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6D837C8-98BD-0254-F2BA-8BC5FAB4FCD9}"/>
              </a:ext>
            </a:extLst>
          </p:cNvPr>
          <p:cNvSpPr txBox="1"/>
          <p:nvPr/>
        </p:nvSpPr>
        <p:spPr>
          <a:xfrm>
            <a:off x="4786489" y="6017440"/>
            <a:ext cx="36350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#ICTD23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373D13F-203D-25CD-E22F-8D14245BF5F0}"/>
              </a:ext>
            </a:extLst>
          </p:cNvPr>
          <p:cNvSpPr/>
          <p:nvPr/>
        </p:nvSpPr>
        <p:spPr>
          <a:xfrm>
            <a:off x="25705" y="-127648"/>
            <a:ext cx="12192000" cy="599330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37A32A8-99CD-A023-D8CA-6EC479E0B0CD}"/>
              </a:ext>
            </a:extLst>
          </p:cNvPr>
          <p:cNvSpPr txBox="1"/>
          <p:nvPr/>
        </p:nvSpPr>
        <p:spPr>
          <a:xfrm>
            <a:off x="2304830" y="926106"/>
            <a:ext cx="661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Presentation Title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6D701A-CF15-B871-AD35-9526A5895589}"/>
              </a:ext>
            </a:extLst>
          </p:cNvPr>
          <p:cNvSpPr txBox="1"/>
          <p:nvPr/>
        </p:nvSpPr>
        <p:spPr>
          <a:xfrm>
            <a:off x="2304832" y="2244397"/>
            <a:ext cx="66101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Authors Name, Title, </a:t>
            </a:r>
          </a:p>
          <a:p>
            <a:r>
              <a:rPr lang="en-US" i="1" dirty="0">
                <a:solidFill>
                  <a:schemeClr val="bg1"/>
                </a:solidFill>
              </a:rPr>
              <a:t>Organization</a:t>
            </a:r>
          </a:p>
          <a:p>
            <a:r>
              <a:rPr lang="en-US" i="1" dirty="0">
                <a:solidFill>
                  <a:schemeClr val="bg1"/>
                </a:solidFill>
              </a:rPr>
              <a:t>Email Address 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E98DAB5-C18A-1779-43C3-7DFAAF9C9F18}"/>
              </a:ext>
            </a:extLst>
          </p:cNvPr>
          <p:cNvCxnSpPr/>
          <p:nvPr/>
        </p:nvCxnSpPr>
        <p:spPr>
          <a:xfrm>
            <a:off x="1926116" y="552452"/>
            <a:ext cx="0" cy="3966298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7367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3886F1-E983-FADE-B658-06B7D57DB5F1}"/>
              </a:ext>
            </a:extLst>
          </p:cNvPr>
          <p:cNvSpPr/>
          <p:nvPr/>
        </p:nvSpPr>
        <p:spPr>
          <a:xfrm>
            <a:off x="0" y="5865662"/>
            <a:ext cx="12217705" cy="1057433"/>
          </a:xfrm>
          <a:prstGeom prst="rect">
            <a:avLst/>
          </a:prstGeom>
          <a:solidFill>
            <a:srgbClr val="859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ECEDA789-EA51-F8F1-88F3-EF0C1C8623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106" y="552452"/>
            <a:ext cx="3683774" cy="1473510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4C8EC03-AA16-A582-9941-7F0E47EF39FC}"/>
              </a:ext>
            </a:extLst>
          </p:cNvPr>
          <p:cNvCxnSpPr/>
          <p:nvPr/>
        </p:nvCxnSpPr>
        <p:spPr>
          <a:xfrm>
            <a:off x="3833870" y="463621"/>
            <a:ext cx="0" cy="3966298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0C2D3E73-AA49-E3C1-7EB3-45B20F0A05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7896" y="5925974"/>
            <a:ext cx="765251" cy="860907"/>
          </a:xfrm>
          <a:prstGeom prst="rect">
            <a:avLst/>
          </a:prstGeom>
        </p:spPr>
      </p:pic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0F9A1001-D595-62CF-7A18-A076E78526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60" y="5925974"/>
            <a:ext cx="2277962" cy="91118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6D837C8-98BD-0254-F2BA-8BC5FAB4FCD9}"/>
              </a:ext>
            </a:extLst>
          </p:cNvPr>
          <p:cNvSpPr txBox="1"/>
          <p:nvPr/>
        </p:nvSpPr>
        <p:spPr>
          <a:xfrm>
            <a:off x="4786489" y="6017440"/>
            <a:ext cx="36350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#ICTD23</a:t>
            </a:r>
          </a:p>
        </p:txBody>
      </p:sp>
    </p:spTree>
    <p:extLst>
      <p:ext uri="{BB962C8B-B14F-4D97-AF65-F5344CB8AC3E}">
        <p14:creationId xmlns:p14="http://schemas.microsoft.com/office/powerpoint/2010/main" val="1356456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3886F1-E983-FADE-B658-06B7D57DB5F1}"/>
              </a:ext>
            </a:extLst>
          </p:cNvPr>
          <p:cNvSpPr/>
          <p:nvPr/>
        </p:nvSpPr>
        <p:spPr>
          <a:xfrm>
            <a:off x="0" y="5865662"/>
            <a:ext cx="12217705" cy="1057433"/>
          </a:xfrm>
          <a:prstGeom prst="rect">
            <a:avLst/>
          </a:prstGeom>
          <a:solidFill>
            <a:srgbClr val="859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ECEDA789-EA51-F8F1-88F3-EF0C1C8623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106" y="552452"/>
            <a:ext cx="3683774" cy="1473510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4C8EC03-AA16-A582-9941-7F0E47EF39FC}"/>
              </a:ext>
            </a:extLst>
          </p:cNvPr>
          <p:cNvCxnSpPr/>
          <p:nvPr/>
        </p:nvCxnSpPr>
        <p:spPr>
          <a:xfrm>
            <a:off x="3833870" y="463621"/>
            <a:ext cx="0" cy="3966298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0C2D3E73-AA49-E3C1-7EB3-45B20F0A05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7896" y="5925974"/>
            <a:ext cx="765251" cy="860907"/>
          </a:xfrm>
          <a:prstGeom prst="rect">
            <a:avLst/>
          </a:prstGeom>
        </p:spPr>
      </p:pic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0F9A1001-D595-62CF-7A18-A076E78526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60" y="5925974"/>
            <a:ext cx="2277962" cy="91118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6D837C8-98BD-0254-F2BA-8BC5FAB4FCD9}"/>
              </a:ext>
            </a:extLst>
          </p:cNvPr>
          <p:cNvSpPr txBox="1"/>
          <p:nvPr/>
        </p:nvSpPr>
        <p:spPr>
          <a:xfrm>
            <a:off x="4786489" y="6017440"/>
            <a:ext cx="36350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#ICTD23</a:t>
            </a:r>
          </a:p>
        </p:txBody>
      </p:sp>
    </p:spTree>
    <p:extLst>
      <p:ext uri="{BB962C8B-B14F-4D97-AF65-F5344CB8AC3E}">
        <p14:creationId xmlns:p14="http://schemas.microsoft.com/office/powerpoint/2010/main" val="1382442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3886F1-E983-FADE-B658-06B7D57DB5F1}"/>
              </a:ext>
            </a:extLst>
          </p:cNvPr>
          <p:cNvSpPr/>
          <p:nvPr/>
        </p:nvSpPr>
        <p:spPr>
          <a:xfrm>
            <a:off x="0" y="5865662"/>
            <a:ext cx="12217705" cy="1057433"/>
          </a:xfrm>
          <a:prstGeom prst="rect">
            <a:avLst/>
          </a:prstGeom>
          <a:solidFill>
            <a:srgbClr val="859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ECEDA789-EA51-F8F1-88F3-EF0C1C8623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106" y="552452"/>
            <a:ext cx="3683774" cy="1473510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4C8EC03-AA16-A582-9941-7F0E47EF39FC}"/>
              </a:ext>
            </a:extLst>
          </p:cNvPr>
          <p:cNvCxnSpPr/>
          <p:nvPr/>
        </p:nvCxnSpPr>
        <p:spPr>
          <a:xfrm>
            <a:off x="3833870" y="463621"/>
            <a:ext cx="0" cy="3966298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0C2D3E73-AA49-E3C1-7EB3-45B20F0A05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7896" y="5925974"/>
            <a:ext cx="765251" cy="860907"/>
          </a:xfrm>
          <a:prstGeom prst="rect">
            <a:avLst/>
          </a:prstGeom>
        </p:spPr>
      </p:pic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0F9A1001-D595-62CF-7A18-A076E78526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60" y="5925974"/>
            <a:ext cx="2277962" cy="91118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6D837C8-98BD-0254-F2BA-8BC5FAB4FCD9}"/>
              </a:ext>
            </a:extLst>
          </p:cNvPr>
          <p:cNvSpPr txBox="1"/>
          <p:nvPr/>
        </p:nvSpPr>
        <p:spPr>
          <a:xfrm>
            <a:off x="4786489" y="6017440"/>
            <a:ext cx="36350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#ICTD23</a:t>
            </a:r>
          </a:p>
        </p:txBody>
      </p:sp>
    </p:spTree>
    <p:extLst>
      <p:ext uri="{BB962C8B-B14F-4D97-AF65-F5344CB8AC3E}">
        <p14:creationId xmlns:p14="http://schemas.microsoft.com/office/powerpoint/2010/main" val="356610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BB51618D7E0C4881BB38AC4A5A71F6" ma:contentTypeVersion="16" ma:contentTypeDescription="Create a new document." ma:contentTypeScope="" ma:versionID="9b0c79e8bf2da8e8b25ad230e5a89f40">
  <xsd:schema xmlns:xsd="http://www.w3.org/2001/XMLSchema" xmlns:xs="http://www.w3.org/2001/XMLSchema" xmlns:p="http://schemas.microsoft.com/office/2006/metadata/properties" xmlns:ns2="1477fa28-fe7f-4afe-98f5-5031e33d08d9" xmlns:ns3="10ce0a63-97ee-40c2-9922-c2191db50f54" targetNamespace="http://schemas.microsoft.com/office/2006/metadata/properties" ma:root="true" ma:fieldsID="cdf0e6cd0cdb5eda82fb9c3075772443" ns2:_="" ns3:_="">
    <xsd:import namespace="1477fa28-fe7f-4afe-98f5-5031e33d08d9"/>
    <xsd:import namespace="10ce0a63-97ee-40c2-9922-c2191db50f5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77fa28-fe7f-4afe-98f5-5031e33d08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cb2ac65-dcbb-42ad-8f83-b8cf86685a7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ce0a63-97ee-40c2-9922-c2191db50f5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806bf8c-37eb-4c66-a063-8d5a3cd89d64}" ma:internalName="TaxCatchAll" ma:showField="CatchAllData" ma:web="10ce0a63-97ee-40c2-9922-c2191db50f5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477fa28-fe7f-4afe-98f5-5031e33d08d9">
      <Terms xmlns="http://schemas.microsoft.com/office/infopath/2007/PartnerControls"/>
    </lcf76f155ced4ddcb4097134ff3c332f>
    <TaxCatchAll xmlns="10ce0a63-97ee-40c2-9922-c2191db50f54" xsi:nil="true"/>
  </documentManagement>
</p:properties>
</file>

<file path=customXml/itemProps1.xml><?xml version="1.0" encoding="utf-8"?>
<ds:datastoreItem xmlns:ds="http://schemas.openxmlformats.org/officeDocument/2006/customXml" ds:itemID="{CD680390-1D44-48D0-AC91-323B6A351BE5}"/>
</file>

<file path=customXml/itemProps2.xml><?xml version="1.0" encoding="utf-8"?>
<ds:datastoreItem xmlns:ds="http://schemas.openxmlformats.org/officeDocument/2006/customXml" ds:itemID="{1F617221-B9AF-43FF-A29A-6D1B082D83D0}"/>
</file>

<file path=customXml/itemProps3.xml><?xml version="1.0" encoding="utf-8"?>
<ds:datastoreItem xmlns:ds="http://schemas.openxmlformats.org/officeDocument/2006/customXml" ds:itemID="{89AFB02A-7B16-4917-A719-53E45ED4A03E}"/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46</Words>
  <Application>Microsoft Office PowerPoint</Application>
  <PresentationFormat>Widescreen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Aharoni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Shroeder, Leanne</dc:creator>
  <cp:lastModifiedBy>Shroeder, Leanne</cp:lastModifiedBy>
  <cp:revision>1</cp:revision>
  <dcterms:created xsi:type="dcterms:W3CDTF">2023-02-15T17:10:52Z</dcterms:created>
  <dcterms:modified xsi:type="dcterms:W3CDTF">2023-02-15T17:43:26Z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0x01010016BB51618D7E0C4881BB38AC4A5A71F6</vt:lpwstr>
  </property>
</Properties>
</file>